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302" r:id="rId3"/>
    <p:sldId id="580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607" r:id="rId21"/>
    <p:sldId id="608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0895" y="3267710"/>
            <a:ext cx="8029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771650"/>
            <a:ext cx="116776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0375" y="438150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2476500"/>
            <a:ext cx="68961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11300"/>
            <a:ext cx="109442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0645"/>
            <a:ext cx="11582400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223647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62175"/>
            <a:ext cx="115443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1766570"/>
            <a:ext cx="958215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38045"/>
            <a:ext cx="10972800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49270" y="3852545"/>
            <a:ext cx="25025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85670"/>
            <a:ext cx="1094422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4290" y="2935605"/>
            <a:ext cx="722820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28520"/>
            <a:ext cx="109156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72300" y="2954655"/>
            <a:ext cx="14909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71320"/>
            <a:ext cx="1094422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27720" y="2435225"/>
            <a:ext cx="322135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020" y="3455670"/>
            <a:ext cx="86937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91920"/>
            <a:ext cx="115157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042795"/>
            <a:ext cx="1111567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04000" y="1943100"/>
            <a:ext cx="197421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642745"/>
            <a:ext cx="1014412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9545" y="3455670"/>
            <a:ext cx="259397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114550"/>
            <a:ext cx="108204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295" y="3880485"/>
            <a:ext cx="584835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19300"/>
            <a:ext cx="116490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413385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609725"/>
            <a:ext cx="87630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04695"/>
            <a:ext cx="116205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8000" y="425069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1676400"/>
            <a:ext cx="5334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</Words>
  <Application>WPS 演示</Application>
  <PresentationFormat>宽屏</PresentationFormat>
  <Paragraphs>36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103</cp:revision>
  <dcterms:created xsi:type="dcterms:W3CDTF">2015-09-16T06:44:00Z</dcterms:created>
  <dcterms:modified xsi:type="dcterms:W3CDTF">2025-10-24T07:01:08Z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