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086100"/>
            <a:ext cx="676275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7950" y="4524375"/>
            <a:ext cx="96393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32865"/>
            <a:ext cx="11496675" cy="525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06405" y="4152900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80845"/>
            <a:ext cx="1149667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581150"/>
            <a:ext cx="10868025" cy="3695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96110" y="2572385"/>
            <a:ext cx="1416685" cy="63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435" y="3586480"/>
            <a:ext cx="2956560" cy="63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1265" y="4531360"/>
            <a:ext cx="2144395" cy="634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109470"/>
            <a:ext cx="10906125" cy="2638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61425" y="2023110"/>
            <a:ext cx="1955800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070" y="3957320"/>
            <a:ext cx="1955800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47825"/>
            <a:ext cx="11534775" cy="356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16945" y="341566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22120" y="4398645"/>
            <a:ext cx="2172970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66850"/>
            <a:ext cx="10887075" cy="3924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91510" y="454850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57350"/>
            <a:ext cx="10915650" cy="3543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62785" y="4378325"/>
            <a:ext cx="402526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80845"/>
            <a:ext cx="11496675" cy="3495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95305" y="448246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733550"/>
            <a:ext cx="1054417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52600"/>
            <a:ext cx="11534775" cy="3352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06405" y="2620645"/>
            <a:ext cx="74612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752600"/>
            <a:ext cx="10925175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30350"/>
            <a:ext cx="1158240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704975"/>
            <a:ext cx="10944225" cy="3448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27880" y="1590040"/>
            <a:ext cx="1946275" cy="68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00390" y="1551940"/>
            <a:ext cx="1946275" cy="68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64400" y="2487295"/>
            <a:ext cx="1946275" cy="68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0350" y="4406265"/>
            <a:ext cx="1946275" cy="68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14780"/>
            <a:ext cx="11496675" cy="4314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97195" y="3132455"/>
            <a:ext cx="319087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22725" y="4084955"/>
            <a:ext cx="128206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88120" y="4084955"/>
            <a:ext cx="128206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43050"/>
            <a:ext cx="10896600" cy="2533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4076700"/>
            <a:ext cx="10048875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47555" y="3235325"/>
            <a:ext cx="123761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6865" y="3960495"/>
            <a:ext cx="123761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3835" y="4883785"/>
            <a:ext cx="123761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60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2025-10-24T04:30:54Z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