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41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  <p:sldId id="406" r:id="rId19"/>
    <p:sldId id="407" r:id="rId20"/>
    <p:sldId id="408" r:id="rId21"/>
    <p:sldId id="409" r:id="rId22"/>
    <p:sldId id="410" r:id="rId23"/>
    <p:sldId id="411" r:id="rId24"/>
    <p:sldId id="412" r:id="rId25"/>
    <p:sldId id="418" r:id="rId26"/>
    <p:sldId id="419" r:id="rId27"/>
    <p:sldId id="420" r:id="rId28"/>
    <p:sldId id="421" r:id="rId29"/>
    <p:sldId id="422" r:id="rId30"/>
    <p:sldId id="413" r:id="rId31"/>
    <p:sldId id="414" r:id="rId32"/>
    <p:sldId id="423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98600"/>
            <a:ext cx="11620500" cy="1304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3184525"/>
            <a:ext cx="9391650" cy="6572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5" y="4451985"/>
            <a:ext cx="75247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776095"/>
            <a:ext cx="10877550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53820"/>
            <a:ext cx="10972800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49375"/>
            <a:ext cx="11515725" cy="5019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2770" y="390334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752600"/>
            <a:ext cx="1102995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00200"/>
            <a:ext cx="11572875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28020" y="248475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530350"/>
            <a:ext cx="1086802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385570"/>
            <a:ext cx="10648950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7720" y="1628775"/>
            <a:ext cx="549592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374140"/>
            <a:ext cx="10906125" cy="540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03365" y="2419350"/>
            <a:ext cx="4005580" cy="876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75575" y="4810760"/>
            <a:ext cx="4005580" cy="876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98575" y="5793740"/>
            <a:ext cx="1481455" cy="876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288415"/>
            <a:ext cx="10944225" cy="4076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640" y="5687695"/>
            <a:ext cx="10991850" cy="58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86355" y="356171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515745"/>
            <a:ext cx="1156335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39800"/>
            <a:ext cx="9648825" cy="569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890395"/>
            <a:ext cx="10668000" cy="3076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76135" y="1700530"/>
            <a:ext cx="391160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4535" y="3831590"/>
            <a:ext cx="7379335" cy="1047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023745"/>
            <a:ext cx="10648950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17110" y="2900680"/>
            <a:ext cx="660400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315" y="3996690"/>
            <a:ext cx="813435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118995"/>
            <a:ext cx="11477625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4645" y="1933575"/>
            <a:ext cx="8982075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386205"/>
            <a:ext cx="10687050" cy="437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00160" y="1171575"/>
            <a:ext cx="245237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3945" y="2143125"/>
            <a:ext cx="55327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12670" y="493331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966595"/>
            <a:ext cx="10677525" cy="2924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04680" y="2834640"/>
            <a:ext cx="184785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3690" y="3840480"/>
            <a:ext cx="5373370" cy="972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28420"/>
            <a:ext cx="11544300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388110"/>
            <a:ext cx="10639425" cy="522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373505"/>
            <a:ext cx="10677525" cy="4972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76525" y="4582795"/>
            <a:ext cx="886396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5910" y="5527675"/>
            <a:ext cx="179387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292860"/>
            <a:ext cx="11534775" cy="5419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0080" y="118999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1005" y="3078480"/>
            <a:ext cx="289052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3810" y="4058285"/>
            <a:ext cx="289052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391920"/>
            <a:ext cx="10677525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04530" y="3100705"/>
            <a:ext cx="304800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3765" y="4220845"/>
            <a:ext cx="4682490" cy="794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38570" y="521652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699895"/>
            <a:ext cx="10648950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53400" y="1539875"/>
            <a:ext cx="244665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60" y="3411855"/>
            <a:ext cx="244665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315" y="4328160"/>
            <a:ext cx="491299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771650"/>
            <a:ext cx="11068050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31540" y="4139565"/>
            <a:ext cx="157734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7860" y="4139565"/>
            <a:ext cx="157734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42530" y="4139565"/>
            <a:ext cx="157734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20275" y="4139565"/>
            <a:ext cx="157734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52575"/>
            <a:ext cx="11477625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2455" y="264541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90370"/>
            <a:ext cx="11544300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7365" y="346646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524000"/>
            <a:ext cx="1083945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05560"/>
            <a:ext cx="11506200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5150" y="113347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15415"/>
            <a:ext cx="1150620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9445" y="245618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WPS 演示</Application>
  <PresentationFormat>宽屏</PresentationFormat>
  <Paragraphs>120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2025-10-23T14:12:36Z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