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3109595"/>
            <a:ext cx="942975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920" y="3423920"/>
            <a:ext cx="9525" cy="9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5130" y="4400550"/>
            <a:ext cx="90773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44955"/>
            <a:ext cx="115443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06195"/>
            <a:ext cx="10944225" cy="2667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05" y="4443730"/>
            <a:ext cx="11077575" cy="157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570" y="4220845"/>
            <a:ext cx="11154410" cy="2058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7305" y="1146810"/>
            <a:ext cx="6153150" cy="4133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5393690"/>
            <a:ext cx="10258425" cy="1447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6945" y="1275715"/>
            <a:ext cx="10634345" cy="556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71270"/>
            <a:ext cx="1094422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570" y="2919730"/>
            <a:ext cx="10944225" cy="294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976120"/>
            <a:ext cx="10306050" cy="2905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975" y="1681480"/>
            <a:ext cx="10622280" cy="3873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1369060"/>
            <a:ext cx="1026795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98980"/>
            <a:ext cx="1156335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24075"/>
            <a:ext cx="109537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476375"/>
            <a:ext cx="99345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397000"/>
            <a:ext cx="1011555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7195" y="1265555"/>
            <a:ext cx="178498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520" y="2381250"/>
            <a:ext cx="5295265" cy="130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7195" y="4009390"/>
            <a:ext cx="5656580" cy="1301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315" y="5480685"/>
            <a:ext cx="291973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0750" y="5480685"/>
            <a:ext cx="154876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52270"/>
            <a:ext cx="109823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285" y="2371725"/>
            <a:ext cx="11211560" cy="1954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680" y="4326255"/>
            <a:ext cx="6623050" cy="1245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2920" y="1061720"/>
            <a:ext cx="6105525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46400" y="1061720"/>
            <a:ext cx="6464300" cy="473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01115"/>
            <a:ext cx="1155382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6300" y="5233035"/>
            <a:ext cx="10309225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1359535"/>
            <a:ext cx="8077200" cy="381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165" y="5169535"/>
            <a:ext cx="10601325" cy="144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8850" y="1426210"/>
            <a:ext cx="10581640" cy="5191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WPS 演示</Application>
  <PresentationFormat>宽屏</PresentationFormat>
  <Paragraphs>52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2025-10-23T14:16:02Z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