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3"/>
    <p:sldId id="414" r:id="rId4"/>
    <p:sldId id="415" r:id="rId5"/>
    <p:sldId id="416" r:id="rId6"/>
    <p:sldId id="417" r:id="rId7"/>
    <p:sldId id="418" r:id="rId8"/>
    <p:sldId id="419" r:id="rId9"/>
    <p:sldId id="420" r:id="rId10"/>
    <p:sldId id="421" r:id="rId11"/>
    <p:sldId id="422" r:id="rId12"/>
    <p:sldId id="423" r:id="rId13"/>
    <p:sldId id="424" r:id="rId14"/>
    <p:sldId id="425" r:id="rId15"/>
    <p:sldId id="426" r:id="rId16"/>
    <p:sldId id="427" r:id="rId17"/>
    <p:sldId id="428" r:id="rId18"/>
    <p:sldId id="429" r:id="rId19"/>
    <p:sldId id="430" r:id="rId20"/>
    <p:sldId id="431" r:id="rId21"/>
    <p:sldId id="432" r:id="rId22"/>
    <p:sldId id="433" r:id="rId23"/>
    <p:sldId id="434" r:id="rId24"/>
    <p:sldId id="435" r:id="rId25"/>
    <p:sldId id="436" r:id="rId26"/>
    <p:sldId id="437" r:id="rId27"/>
    <p:sldId id="438" r:id="rId28"/>
    <p:sldId id="439" r:id="rId29"/>
    <p:sldId id="440" r:id="rId30"/>
    <p:sldId id="441" r:id="rId31"/>
    <p:sldId id="442" r:id="rId32"/>
    <p:sldId id="443" r:id="rId33"/>
    <p:sldId id="444" r:id="rId34"/>
    <p:sldId id="445" r:id="rId35"/>
    <p:sldId id="446" r:id="rId36"/>
    <p:sldId id="447" r:id="rId37"/>
    <p:sldId id="448" r:id="rId38"/>
    <p:sldId id="449" r:id="rId39"/>
    <p:sldId id="459" r:id="rId40"/>
    <p:sldId id="451" r:id="rId41"/>
    <p:sldId id="452" r:id="rId42"/>
    <p:sldId id="453" r:id="rId43"/>
    <p:sldId id="454" r:id="rId44"/>
    <p:sldId id="455" r:id="rId4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notesMaster" Target="notesMasters/notesMaster1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90650"/>
            <a:ext cx="11706225" cy="1295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320" y="3260725"/>
            <a:ext cx="42767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109470"/>
            <a:ext cx="11639550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31790" y="3805555"/>
            <a:ext cx="247459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19530"/>
            <a:ext cx="10848975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95" y="6061710"/>
            <a:ext cx="67627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52575"/>
            <a:ext cx="1149667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800" y="4656455"/>
            <a:ext cx="90678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718945"/>
            <a:ext cx="1093470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120" y="2090420"/>
            <a:ext cx="74771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685925"/>
            <a:ext cx="103822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147570"/>
            <a:ext cx="11534775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861820"/>
            <a:ext cx="1071562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57325"/>
            <a:ext cx="10982325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85030" y="1290955"/>
            <a:ext cx="90678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157095"/>
            <a:ext cx="1086802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2280" y="2879090"/>
            <a:ext cx="122809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324100"/>
            <a:ext cx="11010900" cy="2209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70200" y="3152775"/>
            <a:ext cx="14547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399145" y="3162300"/>
            <a:ext cx="8496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6265" y="3152775"/>
            <a:ext cx="10388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24025"/>
            <a:ext cx="10896600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38420" y="3427095"/>
            <a:ext cx="157734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105025"/>
            <a:ext cx="1100137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45050" y="3865245"/>
            <a:ext cx="359029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176145"/>
            <a:ext cx="114681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19250"/>
            <a:ext cx="1094422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87370" y="4344035"/>
            <a:ext cx="90678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29385"/>
            <a:ext cx="10896600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44590" y="1206500"/>
            <a:ext cx="530034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66520" y="2170430"/>
            <a:ext cx="402526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3705" y="4117340"/>
            <a:ext cx="803211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318260"/>
            <a:ext cx="109537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4384675"/>
            <a:ext cx="11506200" cy="150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25955" y="3073400"/>
            <a:ext cx="203962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59840"/>
            <a:ext cx="10944225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1130" y="4920615"/>
            <a:ext cx="150177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2023745"/>
            <a:ext cx="992505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61690" y="2926080"/>
            <a:ext cx="136017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04620"/>
            <a:ext cx="1105852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3260" y="3417570"/>
            <a:ext cx="375031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53260" y="4580255"/>
            <a:ext cx="440372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410970"/>
            <a:ext cx="1069657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562100"/>
            <a:ext cx="1122045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48969" y="14610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31189" y="1980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5170" y="3858895"/>
            <a:ext cx="5473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1405" y="3842385"/>
            <a:ext cx="6705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9240" y="4446905"/>
            <a:ext cx="632460" cy="302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80820"/>
            <a:ext cx="1089660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1875" y="3493135"/>
            <a:ext cx="136017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414145"/>
            <a:ext cx="1011555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26485" y="2318385"/>
            <a:ext cx="733234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7590" y="3462020"/>
            <a:ext cx="1023302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370" y="4567555"/>
            <a:ext cx="793686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2105025"/>
            <a:ext cx="10258425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37945"/>
            <a:ext cx="1146810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9245" y="4958080"/>
            <a:ext cx="109537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499870"/>
            <a:ext cx="1113472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2547620"/>
            <a:ext cx="995362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22705"/>
            <a:ext cx="115538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880" y="3374390"/>
            <a:ext cx="10715625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0670" y="5497195"/>
            <a:ext cx="109537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3445" y="1685925"/>
            <a:ext cx="53244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495425"/>
            <a:ext cx="874395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34770"/>
            <a:ext cx="11468100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790" y="2265045"/>
            <a:ext cx="1095375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557020"/>
            <a:ext cx="1140142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8435" y="3230880"/>
            <a:ext cx="537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71285" y="3677920"/>
            <a:ext cx="537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1575" y="5303520"/>
            <a:ext cx="537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335405"/>
            <a:ext cx="10582275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66850"/>
            <a:ext cx="1143952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7695" y="1385570"/>
            <a:ext cx="589597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414145"/>
            <a:ext cx="10563225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0655" y="2302510"/>
            <a:ext cx="149225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38120" y="4504690"/>
            <a:ext cx="149225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55090"/>
            <a:ext cx="1155382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800" y="4098290"/>
            <a:ext cx="90678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15745"/>
            <a:ext cx="11534775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25760" y="3381375"/>
            <a:ext cx="90678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2595245"/>
            <a:ext cx="991552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87805"/>
            <a:ext cx="11668125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89470" y="5553710"/>
            <a:ext cx="906780" cy="812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023745"/>
            <a:ext cx="116490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" y="5064125"/>
            <a:ext cx="109061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89</cp:revision>
  <dcterms:created xsi:type="dcterms:W3CDTF">2015-09-16T06:44:00Z</dcterms:created>
  <dcterms:modified xsi:type="dcterms:W3CDTF">2025-10-24T04:21:47Z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