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7"/>
  </p:handoutMasterIdLst>
  <p:sldIdLst>
    <p:sldId id="302" r:id="rId3"/>
    <p:sldId id="324" r:id="rId5"/>
    <p:sldId id="488" r:id="rId6"/>
    <p:sldId id="489" r:id="rId7"/>
    <p:sldId id="490" r:id="rId8"/>
    <p:sldId id="491" r:id="rId9"/>
    <p:sldId id="492" r:id="rId10"/>
    <p:sldId id="493" r:id="rId11"/>
    <p:sldId id="494" r:id="rId12"/>
    <p:sldId id="495" r:id="rId13"/>
    <p:sldId id="496" r:id="rId14"/>
    <p:sldId id="497" r:id="rId15"/>
    <p:sldId id="498" r:id="rId16"/>
    <p:sldId id="499" r:id="rId17"/>
    <p:sldId id="500" r:id="rId18"/>
    <p:sldId id="501" r:id="rId19"/>
    <p:sldId id="502" r:id="rId20"/>
    <p:sldId id="503" r:id="rId21"/>
    <p:sldId id="504" r:id="rId22"/>
    <p:sldId id="505" r:id="rId23"/>
    <p:sldId id="506" r:id="rId24"/>
    <p:sldId id="507" r:id="rId25"/>
    <p:sldId id="508" r:id="rId26"/>
    <p:sldId id="509" r:id="rId27"/>
    <p:sldId id="510" r:id="rId28"/>
    <p:sldId id="511" r:id="rId29"/>
    <p:sldId id="512" r:id="rId30"/>
    <p:sldId id="513" r:id="rId31"/>
    <p:sldId id="514" r:id="rId32"/>
    <p:sldId id="515" r:id="rId33"/>
    <p:sldId id="516" r:id="rId34"/>
    <p:sldId id="517" r:id="rId35"/>
    <p:sldId id="518" r:id="rId3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" y="1341120"/>
            <a:ext cx="11696700" cy="12668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775" y="3171825"/>
            <a:ext cx="10186035" cy="534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415415"/>
            <a:ext cx="10963275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1273810"/>
            <a:ext cx="10077450" cy="5457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01990" y="2227580"/>
            <a:ext cx="197358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2128520"/>
            <a:ext cx="1084897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1175" y="1614170"/>
            <a:ext cx="862965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1301750"/>
            <a:ext cx="10039350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2090420"/>
            <a:ext cx="10115550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60395" y="3947795"/>
            <a:ext cx="684085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585595"/>
            <a:ext cx="10887075" cy="3686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48530" y="3503930"/>
            <a:ext cx="67906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51965" y="4501515"/>
            <a:ext cx="219138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2128520"/>
            <a:ext cx="1005840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33195"/>
            <a:ext cx="11515725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391920"/>
            <a:ext cx="10829925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68120"/>
            <a:ext cx="11572875" cy="463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93400" y="555498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1397635"/>
            <a:ext cx="10325100" cy="521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425575"/>
            <a:ext cx="10877550" cy="4724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71820" y="234124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64910" y="4449445"/>
            <a:ext cx="255905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406525"/>
            <a:ext cx="10877550" cy="4762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64535" y="2301875"/>
            <a:ext cx="749300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89960" y="4399280"/>
            <a:ext cx="690753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981200"/>
            <a:ext cx="10058400" cy="2895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55160" y="1981200"/>
            <a:ext cx="667067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6325" y="3028315"/>
            <a:ext cx="998728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235" y="4076700"/>
            <a:ext cx="473265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71625"/>
            <a:ext cx="1148715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570" y="1262380"/>
            <a:ext cx="9039225" cy="1695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" y="3289300"/>
            <a:ext cx="10944225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770" y="422084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28995" y="422084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363980"/>
            <a:ext cx="10553700" cy="540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4245" y="328612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47885" y="4704080"/>
            <a:ext cx="143510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14640" y="5554980"/>
            <a:ext cx="143510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571625"/>
            <a:ext cx="10934700" cy="3714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82695" y="3503930"/>
            <a:ext cx="124587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2038350"/>
            <a:ext cx="10077450" cy="2781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90505" y="1963420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6315" y="3002915"/>
            <a:ext cx="430720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2023745"/>
            <a:ext cx="10115550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49925" y="2983865"/>
            <a:ext cx="55460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1065" y="4022090"/>
            <a:ext cx="55460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695450"/>
            <a:ext cx="10982325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061845"/>
            <a:ext cx="10858500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2066925"/>
            <a:ext cx="10010775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53615" y="2974340"/>
            <a:ext cx="313626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1485900"/>
            <a:ext cx="9991725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28315" y="3503930"/>
            <a:ext cx="753999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2047875"/>
            <a:ext cx="10010775" cy="2762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20035" y="2993390"/>
            <a:ext cx="350393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25245"/>
            <a:ext cx="11506200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2623820"/>
            <a:ext cx="11068050" cy="1609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09555" y="3607435"/>
            <a:ext cx="84899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1288415"/>
            <a:ext cx="10220325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2162175"/>
            <a:ext cx="1100137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671320"/>
            <a:ext cx="10963275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29385"/>
            <a:ext cx="11506200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WPS 演示</Application>
  <PresentationFormat>宽屏</PresentationFormat>
  <Paragraphs>128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93</cp:revision>
  <dcterms:created xsi:type="dcterms:W3CDTF">2015-09-16T06:44:00Z</dcterms:created>
  <dcterms:modified xsi:type="dcterms:W3CDTF">2025-10-24T06:27:23Z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