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5" r:id="rId3"/>
    <p:sldId id="324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3825" y="2819400"/>
            <a:ext cx="4324350" cy="121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16" y="1340768"/>
            <a:ext cx="11820525" cy="1466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905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1100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932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681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5373216"/>
            <a:ext cx="83529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249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157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437112"/>
            <a:ext cx="986509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9220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172450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284984"/>
            <a:ext cx="11277600" cy="1590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4437112"/>
            <a:ext cx="640871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46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5380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581128"/>
            <a:ext cx="1094521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654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920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538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005064"/>
            <a:ext cx="10801200" cy="2088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126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410950" cy="3721968"/>
            <a:chOff x="119336" y="1340768"/>
            <a:chExt cx="11410950" cy="37219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336" y="1340768"/>
              <a:ext cx="11410950" cy="1466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2852936"/>
              <a:ext cx="11325225" cy="22098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67408" y="2420888"/>
            <a:ext cx="10873208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739882"/>
            <a:ext cx="10873208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601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3005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5661248"/>
            <a:ext cx="1094521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909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4432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156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0617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983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204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5229200"/>
            <a:ext cx="1087320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476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401425" cy="3704059"/>
            <a:chOff x="263352" y="1268760"/>
            <a:chExt cx="11401425" cy="37040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401425" cy="1495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2924944"/>
              <a:ext cx="11315700" cy="20478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11424" y="4437112"/>
            <a:ext cx="446449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584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5085184"/>
            <a:ext cx="110172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058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420475" cy="3524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4005064"/>
            <a:ext cx="11089232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438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53800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706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823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492896"/>
            <a:ext cx="11089232" cy="2808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156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5862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7767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4208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402344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275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491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4" y="44055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86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491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96600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24592" y="33569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492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371600"/>
            <a:ext cx="1188720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24928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4" y="400118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492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4" y="523403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669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906250" cy="4663777"/>
            <a:chOff x="191344" y="1340768"/>
            <a:chExt cx="11906250" cy="466377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906250" cy="3095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392" y="4509120"/>
              <a:ext cx="11391900" cy="14954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352584" y="23488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52584" y="450761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89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2025-10-29T09:33:19Z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