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967037"/>
            <a:ext cx="91630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59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85875"/>
            <a:ext cx="117919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3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5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11017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43109"/>
            <a:ext cx="11017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06300"/>
            <a:ext cx="11017224" cy="82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805264"/>
            <a:ext cx="11017224" cy="82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88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93096"/>
            <a:ext cx="1080120" cy="252028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5545513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847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2686" y="2129682"/>
            <a:ext cx="1061266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665193"/>
            <a:ext cx="1061266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08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6662"/>
            <a:ext cx="11345860" cy="5599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17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443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89040"/>
            <a:ext cx="1173480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4592" y="423083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00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9157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801475" cy="5589240"/>
            <a:chOff x="263352" y="1268760"/>
            <a:chExt cx="1180147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801475" cy="3381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619625"/>
              <a:ext cx="11649075" cy="2238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37362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2584" y="607405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55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76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3500"/>
            <a:ext cx="116871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5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2025-10-30T00:27:47Z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