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3038475"/>
            <a:ext cx="59436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84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32460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80576" y="4792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7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681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96600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6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6381328"/>
            <a:ext cx="67687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97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382375" cy="4377655"/>
            <a:chOff x="335360" y="1340768"/>
            <a:chExt cx="11382375" cy="43776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382375" cy="2362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861048"/>
              <a:ext cx="10887075" cy="1857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4365104"/>
            <a:ext cx="1094521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97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84784"/>
            <a:ext cx="82296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18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221088"/>
            <a:ext cx="1101722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67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4357"/>
            <a:ext cx="11452918" cy="5556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52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00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221088"/>
            <a:ext cx="10306050" cy="101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844824"/>
            <a:ext cx="1087320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343686"/>
            <a:ext cx="1087320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738853"/>
            <a:ext cx="1087320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79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1268760"/>
            <a:ext cx="10769935" cy="5589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6093296"/>
            <a:ext cx="9937104" cy="764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3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0246"/>
            <a:ext cx="10652770" cy="56297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653136"/>
            <a:ext cx="10369152" cy="2204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64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443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72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93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83820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61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395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88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4204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92896"/>
            <a:ext cx="11017224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43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395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20888"/>
            <a:ext cx="11017224" cy="3816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28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156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46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43025"/>
            <a:ext cx="118205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00356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4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38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967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35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51075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464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95412"/>
            <a:ext cx="118300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39281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92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491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48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2025-10-29T09:30:38Z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