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7" y="2952750"/>
            <a:ext cx="679132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95400"/>
            <a:ext cx="118014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99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585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844824"/>
            <a:ext cx="77048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64576"/>
            <a:ext cx="77048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540889"/>
            <a:ext cx="77048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17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4427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89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537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40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6776"/>
            <a:ext cx="10991154" cy="55712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790355"/>
            <a:ext cx="108012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4869160"/>
            <a:ext cx="108012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5301208"/>
            <a:ext cx="108012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5741309"/>
            <a:ext cx="1080120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52921" y="6328174"/>
            <a:ext cx="1080120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586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713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20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820525" cy="5426546"/>
            <a:chOff x="191344" y="1268760"/>
            <a:chExt cx="11820525" cy="54265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25275" cy="2676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3933056"/>
              <a:ext cx="11820525" cy="2762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08568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52584" y="436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52584" y="586396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47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538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271209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35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08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86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763375" cy="3701008"/>
            <a:chOff x="263352" y="1340768"/>
            <a:chExt cx="11763375" cy="37010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63375" cy="1771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212976"/>
              <a:ext cx="11687175" cy="1828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352584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52584" y="373359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14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2025-10-29T09:55:30Z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