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028950"/>
            <a:ext cx="58769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66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7740"/>
            <a:ext cx="11337476" cy="5550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6093296"/>
            <a:ext cx="6192688" cy="76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82375" cy="5162872"/>
            <a:chOff x="335360" y="1340768"/>
            <a:chExt cx="11382375" cy="5162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82375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589240"/>
              <a:ext cx="10858500" cy="914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5229200"/>
            <a:ext cx="109452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418"/>
            <a:ext cx="114490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8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1094521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20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38262"/>
            <a:ext cx="117824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1108923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46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5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80928"/>
            <a:ext cx="1108923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445224"/>
            <a:ext cx="11017224" cy="1096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3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17950"/>
            <a:ext cx="117919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17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014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81128"/>
            <a:ext cx="109452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48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7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416283" cy="5589240"/>
            <a:chOff x="191344" y="1268760"/>
            <a:chExt cx="11416283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3442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810000"/>
              <a:ext cx="11391900" cy="3048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844824"/>
            <a:ext cx="1080120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797152"/>
            <a:ext cx="1087320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6445737"/>
            <a:ext cx="80648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085184"/>
            <a:ext cx="10945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46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10873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7390"/>
            <a:ext cx="11017224" cy="23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84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6791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2170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34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77675" cy="4785320"/>
            <a:chOff x="191344" y="1340768"/>
            <a:chExt cx="11877675" cy="4785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7767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221088"/>
              <a:ext cx="7581900" cy="1905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42459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4592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30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0232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86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12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945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27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39575" cy="4375770"/>
            <a:chOff x="191344" y="1340768"/>
            <a:chExt cx="11839575" cy="43757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39575" cy="94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420888"/>
              <a:ext cx="11791950" cy="3295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42459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8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