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3028950"/>
            <a:ext cx="112585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29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11233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11017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04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89040"/>
            <a:ext cx="11089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11017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17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33056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067101"/>
            <a:ext cx="108012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780928"/>
            <a:ext cx="108012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741905"/>
            <a:ext cx="223224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98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636912"/>
            <a:ext cx="28803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072"/>
            <a:ext cx="28803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3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6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33500"/>
            <a:ext cx="118300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4997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1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36359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70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