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662" y="2995612"/>
            <a:ext cx="46386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4360"/>
            <a:ext cx="11451776" cy="562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80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76872"/>
            <a:ext cx="10945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53185"/>
            <a:ext cx="10945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02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347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04864"/>
            <a:ext cx="10945216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32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76" y="1229894"/>
            <a:ext cx="11799946" cy="56281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429000"/>
            <a:ext cx="576064" cy="25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5013176"/>
            <a:ext cx="576064" cy="25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5445224"/>
            <a:ext cx="1584176" cy="25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0509" y="5939853"/>
            <a:ext cx="504056" cy="25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96600" y="2348880"/>
            <a:ext cx="36004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2989" y="2661907"/>
            <a:ext cx="785542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2947913"/>
            <a:ext cx="1080120" cy="232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9816" y="3356992"/>
            <a:ext cx="1080120" cy="232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04801" y="4925722"/>
            <a:ext cx="864096" cy="232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1704" y="5229200"/>
            <a:ext cx="288032" cy="232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46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109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077072"/>
            <a:ext cx="116967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80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18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4348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5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4337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33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77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8660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46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2025-10-30T00:21:47Z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