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048000"/>
            <a:ext cx="6153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9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77072"/>
            <a:ext cx="8543925" cy="92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53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0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8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391900" cy="5151834"/>
            <a:chOff x="263352" y="1268760"/>
            <a:chExt cx="11391900" cy="5151834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268760"/>
              <a:ext cx="11323315" cy="3416027"/>
              <a:chOff x="263352" y="1268760"/>
              <a:chExt cx="11323315" cy="341602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315700" cy="1333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3392" y="2636912"/>
                <a:ext cx="10963275" cy="2047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4725144"/>
              <a:ext cx="11391900" cy="16954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95400" y="1700808"/>
            <a:ext cx="10801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3161962"/>
            <a:ext cx="10801200" cy="156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229200"/>
            <a:ext cx="1087320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50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8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1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410181" cy="5005139"/>
            <a:chOff x="407368" y="1268760"/>
            <a:chExt cx="11410181" cy="5005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37285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445224"/>
              <a:ext cx="10906125" cy="828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4581128"/>
            <a:ext cx="1094521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7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23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09120"/>
            <a:ext cx="10369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5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3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10945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70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838822" cy="542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6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1094521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81128"/>
            <a:ext cx="1094521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1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3125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64502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14908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3099" y="4725144"/>
            <a:ext cx="13940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522920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8356" y="5301208"/>
            <a:ext cx="43564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7888" y="5805264"/>
            <a:ext cx="3600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33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4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108012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5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73483" cy="5498926"/>
            <a:chOff x="191344" y="1268760"/>
            <a:chExt cx="11873483" cy="54989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801475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653136"/>
              <a:ext cx="11849100" cy="2114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42459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4592" y="33866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4592" y="5469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3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20525" cy="4582616"/>
            <a:chOff x="191344" y="1268760"/>
            <a:chExt cx="11820525" cy="4582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2052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013176"/>
              <a:ext cx="8724900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4679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35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2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1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4319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7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2025-10-29T09:46:19Z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