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337" y="2952750"/>
            <a:ext cx="45053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395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36883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21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35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05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7775"/>
            <a:ext cx="1174432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54856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96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147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11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268760"/>
            <a:ext cx="72728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7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491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35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5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5862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914900"/>
            <a:ext cx="11772900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58333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18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12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42869" y="45136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82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2025-10-30T00:34:43Z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