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971800"/>
            <a:ext cx="90297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11017224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2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6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4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0201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69160"/>
            <a:ext cx="967740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933056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4365104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373216"/>
            <a:ext cx="66967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90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36510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616530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966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16832"/>
            <a:ext cx="1584176" cy="28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2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33562"/>
            <a:ext cx="109918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108012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420888"/>
            <a:ext cx="108012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3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7783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9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219075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4149080"/>
            <a:ext cx="3771900" cy="220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36204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0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950" y="1340768"/>
            <a:ext cx="11569619" cy="5443149"/>
            <a:chOff x="263352" y="1340768"/>
            <a:chExt cx="11765817" cy="5783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8029575" cy="38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794" y="1799835"/>
              <a:ext cx="11763375" cy="532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35212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3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11000" cy="4454996"/>
            <a:chOff x="191344" y="1268760"/>
            <a:chExt cx="11811000" cy="4454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110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933056"/>
              <a:ext cx="1145857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9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