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3048000"/>
            <a:ext cx="9715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53136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8"/>
            <a:ext cx="1116124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2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05064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671" y="4418258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6021288"/>
            <a:ext cx="18722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5"/>
            <a:ext cx="1368152" cy="22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8781" y="2237233"/>
            <a:ext cx="1368152" cy="24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705853"/>
            <a:ext cx="1152128" cy="27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352018"/>
            <a:ext cx="11521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33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3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0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2659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18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87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12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2025-10-30T00:29:54Z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