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175" y="2952750"/>
            <a:ext cx="939165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826999" cy="3512418"/>
            <a:chOff x="191344" y="1340768"/>
            <a:chExt cx="11826999" cy="351241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782425" cy="1457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2852936"/>
              <a:ext cx="11610975" cy="20002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280576" y="24208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94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671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681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627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9667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276872"/>
            <a:ext cx="1101722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840963"/>
            <a:ext cx="1101722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354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591925" cy="132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916832"/>
            <a:ext cx="1123324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357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4616"/>
            <a:ext cx="10448180" cy="55333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824655"/>
            <a:ext cx="1008112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0176" y="4293096"/>
            <a:ext cx="1008112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696" y="5229200"/>
            <a:ext cx="1008112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55351" y="5733256"/>
            <a:ext cx="1008112" cy="1988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83632" y="6160869"/>
            <a:ext cx="1008112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0096" y="41490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711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964" y="1340768"/>
            <a:ext cx="11896725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00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709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005064"/>
            <a:ext cx="11782425" cy="2447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52584" y="25649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52584" y="509128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190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4127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4" y="44576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384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3488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90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91950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617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2025-10-29T10:00:26Z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