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5" y="2947987"/>
            <a:ext cx="657225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46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95400"/>
            <a:ext cx="117633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42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58575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844824"/>
            <a:ext cx="10945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730185"/>
            <a:ext cx="10945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53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844824"/>
            <a:ext cx="11161240" cy="2664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603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08940" cy="54471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986151"/>
            <a:ext cx="100811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2641" y="3798467"/>
            <a:ext cx="792088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5013176"/>
            <a:ext cx="792088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5682" y="5013176"/>
            <a:ext cx="1418784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9736" y="6049569"/>
            <a:ext cx="100811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3480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06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9485618" cy="543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2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49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58625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419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49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491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29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00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30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2025-10-29T09:51:11Z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