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2963167"/>
            <a:ext cx="11521282" cy="931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326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47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3600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2025-10-29T09:09:39Z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