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967037"/>
            <a:ext cx="98298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334"/>
            <a:ext cx="11449272" cy="5598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1614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7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1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00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92170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7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10945216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4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5661248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6662" y="4743998"/>
            <a:ext cx="144016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72900" cy="5329238"/>
            <a:chOff x="209550" y="1528762"/>
            <a:chExt cx="11772900" cy="5329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550" y="1528762"/>
              <a:ext cx="11772900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286375"/>
              <a:ext cx="9906000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1359622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367734"/>
            <a:ext cx="136815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3350811"/>
            <a:ext cx="576064" cy="2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6207133"/>
            <a:ext cx="576064" cy="2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57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7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11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5984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8616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33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28737"/>
            <a:ext cx="118110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5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2339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8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96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2025-10-30T00:09:51Z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