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2957512"/>
            <a:ext cx="56578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34825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16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2684"/>
            <a:ext cx="9723982" cy="557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50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252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76872"/>
            <a:ext cx="110172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39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252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132856"/>
            <a:ext cx="1101722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573016"/>
            <a:ext cx="1101722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39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824655"/>
            <a:ext cx="792088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6786" y="4261380"/>
            <a:ext cx="648072" cy="243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4005064"/>
            <a:ext cx="2160240" cy="243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840" y="5419661"/>
            <a:ext cx="1656184" cy="29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00234" y="5814691"/>
            <a:ext cx="1224136" cy="29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778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68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9253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71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6335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13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364716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41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354347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97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5387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725144"/>
            <a:ext cx="1174432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5236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65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2025-10-29T09:53:27Z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