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0762" y="2928937"/>
            <a:ext cx="7610475" cy="1000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858625" cy="3867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08568" y="278092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8834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63375" cy="5172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6165304"/>
            <a:ext cx="1094521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33961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53850" cy="5314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46613" y="2820653"/>
            <a:ext cx="1584176" cy="3354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04112" y="3645024"/>
            <a:ext cx="1152128" cy="3354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16080" y="4077072"/>
            <a:ext cx="1152128" cy="3354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37675" y="4922314"/>
            <a:ext cx="792088" cy="3354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032104" y="5392070"/>
            <a:ext cx="1440160" cy="2634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519936" y="5877272"/>
            <a:ext cx="1080120" cy="2634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592314" y="5877272"/>
            <a:ext cx="1544245" cy="2634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333500"/>
            <a:ext cx="11715750" cy="4191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24192" y="256490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76120" y="407707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2591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457706" cy="5491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48140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49100" cy="4381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352584" y="256490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08568" y="494116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3164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06225" cy="3714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80576" y="184482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08568" y="371703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951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34800" cy="4772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80576" y="184482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80576" y="471057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8343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96700" cy="3819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352584" y="285293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0473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77675" cy="3076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80576" y="314096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2903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2025-10-29T10:07:20Z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