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962275"/>
            <a:ext cx="74580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249"/>
            <a:ext cx="11326810" cy="5479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05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58575" cy="4333850"/>
            <a:chOff x="119336" y="1340768"/>
            <a:chExt cx="11458575" cy="4333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45857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140968"/>
              <a:ext cx="8582025" cy="2533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2276872"/>
            <a:ext cx="11017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4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11161240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04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482154"/>
            <a:ext cx="57606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929882"/>
            <a:ext cx="1008112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274242"/>
            <a:ext cx="1656184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0958" y="4671990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5767556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264618"/>
            <a:ext cx="1584176" cy="239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4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19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31" y="1412776"/>
            <a:ext cx="119824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2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919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2884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8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09687"/>
            <a:ext cx="118014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0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681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695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73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97283" cy="5002113"/>
            <a:chOff x="191344" y="1268760"/>
            <a:chExt cx="11797283" cy="50021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861048"/>
              <a:ext cx="11725275" cy="2409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3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