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3028950"/>
            <a:ext cx="74485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96752"/>
            <a:ext cx="116967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68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823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03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40105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92896"/>
            <a:ext cx="11410950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772816"/>
            <a:ext cx="4608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17032"/>
            <a:ext cx="7920880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55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529289"/>
            <a:ext cx="108012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7306" y="3772142"/>
            <a:ext cx="2613892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5138" y="5066330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5066330"/>
            <a:ext cx="81340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052736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175396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12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22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71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09204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55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7787"/>
            <a:ext cx="117633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0378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9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9624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1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340768"/>
            <a:ext cx="11897866" cy="4784551"/>
            <a:chOff x="119336" y="1340768"/>
            <a:chExt cx="11897866" cy="47845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340768"/>
              <a:ext cx="11839575" cy="3305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725144"/>
              <a:ext cx="11753850" cy="1400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2584" y="52292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94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2025-10-29T10:02:47Z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