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725" y="2890837"/>
            <a:ext cx="5162550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412776"/>
            <a:ext cx="11791950" cy="4466431"/>
            <a:chOff x="191344" y="1412776"/>
            <a:chExt cx="11791950" cy="44664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412776"/>
              <a:ext cx="11791950" cy="2228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3717032"/>
              <a:ext cx="9220200" cy="2162175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400" y="3645024"/>
            <a:ext cx="2295525" cy="2381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80576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9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534525" cy="36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772816"/>
            <a:ext cx="11477625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67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68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0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300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96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967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08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69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7129"/>
            <a:ext cx="11413676" cy="546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014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2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919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45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816333" cy="4898504"/>
            <a:chOff x="191344" y="1340768"/>
            <a:chExt cx="11816333" cy="48985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44325" cy="885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2276872"/>
              <a:ext cx="11734800" cy="3962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80576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80576" y="310199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59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2025-10-29T10:03:40Z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