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2062" y="3005137"/>
            <a:ext cx="9667875" cy="84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30000" cy="2095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420888"/>
            <a:ext cx="11017224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3246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68100" cy="417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4653136"/>
            <a:ext cx="11089232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0419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477625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4149080"/>
            <a:ext cx="1108923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9802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33990"/>
            <a:ext cx="11033770" cy="562418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3284984"/>
            <a:ext cx="1728192" cy="2825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15279" y="5896126"/>
            <a:ext cx="1119293" cy="2825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54269"/>
            <a:ext cx="11458575" cy="548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1282914"/>
            <a:ext cx="1080120" cy="3108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35671" y="5426370"/>
            <a:ext cx="1080120" cy="3108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08168" y="6165304"/>
            <a:ext cx="792088" cy="3108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1529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72900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9575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44325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306896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7034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198884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5100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11000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198884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352584" y="3478275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8118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53850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13407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352584" y="4253651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0491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80930"/>
            <a:ext cx="11154220" cy="5454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4289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2025-10-30T00:25:39Z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