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3076575"/>
            <a:ext cx="108966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3495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664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982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2931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2025-10-29T08:14:28Z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