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3000375"/>
            <a:ext cx="85915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285875"/>
            <a:ext cx="118300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157192"/>
            <a:ext cx="92170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59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2045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12976"/>
            <a:ext cx="9144000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348880"/>
            <a:ext cx="1108923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3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728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04864"/>
            <a:ext cx="11017224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61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66837"/>
            <a:ext cx="11725275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3429000"/>
            <a:ext cx="1440160" cy="30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681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268760"/>
            <a:ext cx="65527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1628799"/>
            <a:ext cx="1152128" cy="367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2737201"/>
            <a:ext cx="1368152" cy="295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91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1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075" y="1309687"/>
            <a:ext cx="11753850" cy="5198145"/>
            <a:chOff x="219075" y="1309687"/>
            <a:chExt cx="11753850" cy="51981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9075" y="1309687"/>
              <a:ext cx="11753850" cy="4238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5517232"/>
              <a:ext cx="9744075" cy="990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08568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8568" y="51960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369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336" y="1340768"/>
            <a:ext cx="118681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24592" y="524346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67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24592" y="45324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08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801475" cy="1990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162300"/>
            <a:ext cx="11658600" cy="3695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80576" y="16288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80576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04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014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02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2025-10-30T00:31:58Z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