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3009900"/>
            <a:ext cx="93440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4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253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68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38262"/>
            <a:ext cx="117919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12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04864"/>
            <a:ext cx="112332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995198"/>
            <a:ext cx="11233248" cy="181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45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402537"/>
            <a:ext cx="1584176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2477" y="3832767"/>
            <a:ext cx="873523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186788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252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39733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3539" y="341014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5517232"/>
            <a:ext cx="100811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58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92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01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84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71659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96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54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34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36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2025-10-29T10:11:28Z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