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562" y="3062287"/>
            <a:ext cx="39528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293096"/>
            <a:ext cx="11820525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47760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2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19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18" y="1340768"/>
            <a:ext cx="118872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23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196752"/>
            <a:ext cx="104394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30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229200"/>
            <a:ext cx="1094521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46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472664" cy="2741662"/>
            <a:chOff x="263352" y="1340768"/>
            <a:chExt cx="11472664" cy="27416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391900" cy="952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348880"/>
              <a:ext cx="10896600" cy="1733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1424" y="2924944"/>
            <a:ext cx="1094521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1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633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80928"/>
            <a:ext cx="10585176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68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12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014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41596"/>
            <a:ext cx="712879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29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9190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76872"/>
            <a:ext cx="1087320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2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443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33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38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109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10153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56992"/>
            <a:ext cx="1087320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57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07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381606" cy="5230688"/>
            <a:chOff x="335360" y="1268760"/>
            <a:chExt cx="11381606" cy="52306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353800" cy="442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661248"/>
              <a:ext cx="10877550" cy="838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5229200"/>
            <a:ext cx="1123324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63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52550"/>
            <a:ext cx="113538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76872"/>
            <a:ext cx="1015312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75732"/>
            <a:ext cx="11017224" cy="1813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911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2070"/>
            <a:ext cx="10818778" cy="556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49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82375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348880"/>
            <a:ext cx="1094521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95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11233248" cy="3744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49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82445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68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4233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5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68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830050" cy="3909392"/>
            <a:chOff x="191344" y="1268760"/>
            <a:chExt cx="11830050" cy="39093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830050" cy="3390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4797152"/>
              <a:ext cx="7105650" cy="381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352584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23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0868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1124744"/>
            <a:ext cx="2590800" cy="295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4149080"/>
            <a:ext cx="11782425" cy="2495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60296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52584" y="52292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59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776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2025-10-29T09:42:34Z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