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2895600"/>
            <a:ext cx="7543800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284984"/>
            <a:ext cx="11715750" cy="2314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52584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52584" y="42203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429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491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4928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9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728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700808"/>
            <a:ext cx="113052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613691"/>
            <a:ext cx="113052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729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0617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645024"/>
            <a:ext cx="90730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6190261"/>
            <a:ext cx="90730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903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01008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0336" y="4365104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200" y="4969449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6807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869931"/>
            <a:ext cx="1296144" cy="27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728" y="3933056"/>
            <a:ext cx="648072" cy="27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085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144" y="47251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431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05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09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919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7008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824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38610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54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76350"/>
            <a:ext cx="117919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431306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87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2025-10-29T10:05:51Z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