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06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2967037"/>
            <a:ext cx="47625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15750" cy="3443436"/>
            <a:chOff x="191344" y="1268760"/>
            <a:chExt cx="11715750" cy="3443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15750" cy="2895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293096"/>
              <a:ext cx="11010900" cy="419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958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59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31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01475" cy="4972000"/>
            <a:chOff x="191344" y="1484784"/>
            <a:chExt cx="11801475" cy="4972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84784"/>
              <a:ext cx="1180147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085184"/>
              <a:ext cx="11782425" cy="1371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9794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64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8737"/>
            <a:ext cx="118300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5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01208"/>
            <a:ext cx="112299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09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85"/>
            <a:ext cx="11006780" cy="555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73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00162"/>
            <a:ext cx="118205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709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11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52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07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7" y="1340769"/>
            <a:ext cx="11890412" cy="4698741"/>
            <a:chOff x="119337" y="1340769"/>
            <a:chExt cx="11890412" cy="46987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r="373" b="6829"/>
            <a:stretch/>
          </p:blipFill>
          <p:spPr>
            <a:xfrm>
              <a:off x="119337" y="1340769"/>
              <a:ext cx="11890412" cy="24582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/>
            <a:srcRect t="1963" r="367"/>
            <a:stretch/>
          </p:blipFill>
          <p:spPr>
            <a:xfrm>
              <a:off x="157044" y="3789040"/>
              <a:ext cx="11786718" cy="22504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8326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4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51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21088"/>
            <a:ext cx="117443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6287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2025-10-29T08:52:44Z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