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49784"/>
            <a:ext cx="11521280" cy="75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196752"/>
            <a:ext cx="11887200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8202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014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116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062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7673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2025-10-29T07:52:07Z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