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2933700"/>
            <a:ext cx="78105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48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77072"/>
            <a:ext cx="90010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24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00808"/>
            <a:ext cx="110892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931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521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772816"/>
            <a:ext cx="1094521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373216"/>
            <a:ext cx="11017224" cy="11289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284984"/>
            <a:ext cx="1080120" cy="25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4412239"/>
            <a:ext cx="1512168" cy="25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4338" y="4816006"/>
            <a:ext cx="843415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5235453"/>
            <a:ext cx="1584176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36560" y="5219773"/>
            <a:ext cx="648072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5720" y="5642394"/>
            <a:ext cx="792088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44080" y="6058996"/>
            <a:ext cx="1108923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665193"/>
            <a:ext cx="768978" cy="282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3501008"/>
            <a:ext cx="1368152" cy="282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5229200"/>
            <a:ext cx="1008112" cy="282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74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88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77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71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33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4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10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2025-10-30T00:12:57Z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