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838450"/>
            <a:ext cx="84486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906250" cy="3774529"/>
            <a:chOff x="191344" y="1340768"/>
            <a:chExt cx="11906250" cy="37745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90625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077072"/>
              <a:ext cx="11410950" cy="1038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42459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459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13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2550"/>
            <a:ext cx="117729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8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135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6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517232"/>
            <a:ext cx="10945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3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80648" cy="53940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65104"/>
            <a:ext cx="10225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6309320"/>
            <a:ext cx="92170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3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6502"/>
            <a:ext cx="11542706" cy="5631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6021288"/>
            <a:ext cx="10657184" cy="83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81128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325225" cy="5084812"/>
            <a:chOff x="335360" y="1412776"/>
            <a:chExt cx="11325225" cy="5084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325225" cy="100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420888"/>
              <a:ext cx="11249025" cy="4076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5445224"/>
            <a:ext cx="113052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20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1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89"/>
            <a:ext cx="11344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10873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99868"/>
            <a:ext cx="10873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6021288"/>
            <a:ext cx="10801200" cy="83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9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306"/>
            <a:ext cx="118205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7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33056"/>
            <a:ext cx="79208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8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420888"/>
            <a:ext cx="11017224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3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57337"/>
            <a:ext cx="117729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4245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24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3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62087"/>
            <a:ext cx="118491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98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34" y="1484784"/>
            <a:ext cx="119634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20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60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46822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9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