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986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967037"/>
            <a:ext cx="109537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05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2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12976"/>
            <a:ext cx="11233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98337"/>
            <a:ext cx="11233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60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14300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32856"/>
            <a:ext cx="110892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93631"/>
            <a:ext cx="110892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6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6597352"/>
            <a:ext cx="79208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3429000"/>
            <a:ext cx="792088" cy="180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4183380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5157192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80087" y="5626948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728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204864"/>
            <a:ext cx="64807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9571" y="2564904"/>
            <a:ext cx="1108923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49741" y="3186513"/>
            <a:ext cx="1219815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66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19200"/>
            <a:ext cx="117443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3012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53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06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61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933056"/>
            <a:ext cx="1174432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2584" y="51203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50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498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53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157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36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2025-10-29T10:09:19Z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