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996952"/>
            <a:ext cx="11809312" cy="788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76375"/>
            <a:ext cx="11896725" cy="39052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859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448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966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6067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2025-10-29T08:32:42Z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