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986087"/>
            <a:ext cx="93916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7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489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07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30583" cy="5517232"/>
            <a:chOff x="263352" y="1340768"/>
            <a:chExt cx="11530583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58575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19775"/>
              <a:ext cx="9134475" cy="1038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844824"/>
            <a:ext cx="6264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12610"/>
            <a:ext cx="11161240" cy="1004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309320"/>
            <a:ext cx="91450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5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429309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664" r="138"/>
          <a:stretch/>
        </p:blipFill>
        <p:spPr>
          <a:xfrm>
            <a:off x="263353" y="1583702"/>
            <a:ext cx="11670982" cy="40307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59450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5049" y="159450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8710" y="331326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4443365"/>
            <a:ext cx="115212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4864725"/>
            <a:ext cx="1121053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5229200"/>
            <a:ext cx="1584176" cy="232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3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29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25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20525" cy="5486595"/>
            <a:chOff x="191344" y="1340768"/>
            <a:chExt cx="11820525" cy="54865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20525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808188"/>
              <a:ext cx="7410450" cy="1019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53424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7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1062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340768"/>
            <a:ext cx="299085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61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8545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06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509120"/>
            <a:ext cx="10429875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78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2025-10-29T09:49:03Z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