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2952750"/>
            <a:ext cx="11210925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38385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0115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6747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0620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78144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2025-10-29T08:54:15Z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