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867025"/>
            <a:ext cx="1176337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23717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58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269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468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0122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2025-10-29T07:32:41Z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