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967037"/>
            <a:ext cx="103632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5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2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653136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95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297086"/>
            <a:ext cx="11161240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3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0928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56862"/>
            <a:ext cx="11017224" cy="179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14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5587866"/>
            <a:ext cx="136815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0138" y="5587866"/>
            <a:ext cx="126437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098556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6609" y="3093955"/>
            <a:ext cx="792088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005064"/>
            <a:ext cx="1152128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94116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66124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8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40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1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1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12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25144"/>
            <a:ext cx="116871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53020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4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2025-10-30T00:24:04Z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