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3005137"/>
            <a:ext cx="66675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32304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2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310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13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645024"/>
            <a:ext cx="108012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462219"/>
            <a:ext cx="792088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210228" cy="54478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882532"/>
            <a:ext cx="100811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2881217"/>
            <a:ext cx="100811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8874" y="4202356"/>
            <a:ext cx="1008112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5301208"/>
            <a:ext cx="1008112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6093296"/>
            <a:ext cx="1008112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59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6063"/>
            <a:ext cx="11230420" cy="561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198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16484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7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6825"/>
            <a:ext cx="117062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07371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48176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8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772900" cy="4404692"/>
            <a:chOff x="191344" y="1340768"/>
            <a:chExt cx="11772900" cy="44046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72900" cy="3429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869160"/>
              <a:ext cx="9077325" cy="876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08568" y="1700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05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53850" cy="4167733"/>
            <a:chOff x="263352" y="1268760"/>
            <a:chExt cx="11753850" cy="41677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039350" cy="1866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140968"/>
              <a:ext cx="11753850" cy="22955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0456" y="1196752"/>
            <a:ext cx="1800225" cy="2124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96400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80576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12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18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2025-10-30T00:07:45Z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