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26" r:id="rId2"/>
    <p:sldId id="302" r:id="rId3"/>
    <p:sldId id="324" r:id="rId4"/>
    <p:sldId id="325" r:id="rId5"/>
    <p:sldId id="354" r:id="rId6"/>
    <p:sldId id="355" r:id="rId7"/>
    <p:sldId id="356" r:id="rId8"/>
    <p:sldId id="357" r:id="rId9"/>
    <p:sldId id="358" r:id="rId10"/>
    <p:sldId id="359" r:id="rId11"/>
    <p:sldId id="360" r:id="rId12"/>
    <p:sldId id="361" r:id="rId13"/>
    <p:sldId id="362" r:id="rId14"/>
    <p:sldId id="363" r:id="rId15"/>
    <p:sldId id="364" r:id="rId16"/>
    <p:sldId id="365" r:id="rId17"/>
    <p:sldId id="366" r:id="rId18"/>
    <p:sldId id="367" r:id="rId19"/>
    <p:sldId id="368" r:id="rId20"/>
    <p:sldId id="369" r:id="rId21"/>
    <p:sldId id="370" r:id="rId22"/>
    <p:sldId id="371" r:id="rId23"/>
    <p:sldId id="372" r:id="rId24"/>
    <p:sldId id="373" r:id="rId25"/>
    <p:sldId id="375" r:id="rId26"/>
    <p:sldId id="374" r:id="rId27"/>
    <p:sldId id="376" r:id="rId28"/>
    <p:sldId id="377" r:id="rId29"/>
    <p:sldId id="378" r:id="rId30"/>
    <p:sldId id="379" r:id="rId31"/>
    <p:sldId id="380" r:id="rId32"/>
    <p:sldId id="381" r:id="rId33"/>
    <p:sldId id="382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1206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492896"/>
            <a:ext cx="11521280" cy="1042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2" y="1268760"/>
            <a:ext cx="11677650" cy="4648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456" y="5157192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604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4" y="1124744"/>
            <a:ext cx="11665296" cy="561421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222851" y="5985492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8996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49936"/>
          <a:stretch/>
        </p:blipFill>
        <p:spPr>
          <a:xfrm>
            <a:off x="119336" y="1196752"/>
            <a:ext cx="11915775" cy="301855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4077072"/>
            <a:ext cx="3262054" cy="2664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3444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268075" cy="3038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460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5905500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3992" y="1340768"/>
            <a:ext cx="4429125" cy="1066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069" y="2180675"/>
            <a:ext cx="5391150" cy="666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4490" y="2847425"/>
            <a:ext cx="5210175" cy="11049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3556" y="3784152"/>
            <a:ext cx="3257550" cy="11239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7"/>
          <a:srcRect t="15707" b="16339"/>
          <a:stretch/>
        </p:blipFill>
        <p:spPr>
          <a:xfrm>
            <a:off x="270482" y="4936199"/>
            <a:ext cx="5162550" cy="57606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13069" y="5624736"/>
            <a:ext cx="7010400" cy="74295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14489" y="2193348"/>
            <a:ext cx="528972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79376" y="2909983"/>
            <a:ext cx="5146710" cy="9557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37654" y="3865760"/>
            <a:ext cx="3670114" cy="9557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52604" y="5018228"/>
            <a:ext cx="525161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37653" y="5698548"/>
            <a:ext cx="688581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0169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3" grpId="0" animBg="1"/>
      <p:bldP spid="14" grpId="0" animBg="1"/>
      <p:bldP spid="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249025" cy="3286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9376" y="2132856"/>
            <a:ext cx="81369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3272" y="2911821"/>
            <a:ext cx="11415375" cy="18590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5752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0945216" cy="546379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92344" y="5949280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5001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3787"/>
          <a:stretch/>
        </p:blipFill>
        <p:spPr>
          <a:xfrm>
            <a:off x="335360" y="1268760"/>
            <a:ext cx="11693574" cy="3905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54655" y="4504264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3575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7410450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561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439"/>
          <a:stretch/>
        </p:blipFill>
        <p:spPr>
          <a:xfrm>
            <a:off x="353840" y="1412776"/>
            <a:ext cx="11838160" cy="3952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84032" y="3933055"/>
            <a:ext cx="720080" cy="4616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1074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l="3950" t="11625"/>
          <a:stretch/>
        </p:blipFill>
        <p:spPr>
          <a:xfrm>
            <a:off x="263352" y="1268760"/>
            <a:ext cx="5406925" cy="165829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59" y="2814440"/>
            <a:ext cx="11305257" cy="115832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/>
          <a:srcRect t="4500"/>
          <a:stretch/>
        </p:blipFill>
        <p:spPr>
          <a:xfrm>
            <a:off x="767408" y="4005064"/>
            <a:ext cx="11026738" cy="151987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7035" y="5524936"/>
            <a:ext cx="8261294" cy="1252257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991544" y="4797152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72064" y="5503546"/>
            <a:ext cx="1656184" cy="11658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9575" cy="3810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96" y="4293095"/>
            <a:ext cx="2808312" cy="2456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6535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982325" cy="2714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23992" y="1412776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8821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1124744"/>
            <a:ext cx="6419850" cy="1143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14083"/>
          <a:stretch/>
        </p:blipFill>
        <p:spPr>
          <a:xfrm>
            <a:off x="6724380" y="1406203"/>
            <a:ext cx="523748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368" y="2132856"/>
            <a:ext cx="3819525" cy="1333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7368" y="3528625"/>
            <a:ext cx="7629525" cy="23241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4888" y="5929578"/>
            <a:ext cx="2686050" cy="6667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07773" y="2132856"/>
            <a:ext cx="25202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79375" y="2832570"/>
            <a:ext cx="381952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12432" y="3543209"/>
            <a:ext cx="75997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32036" y="4474468"/>
            <a:ext cx="6700067" cy="13782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48052" y="5919888"/>
            <a:ext cx="272361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7903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04578"/>
            <a:ext cx="8143875" cy="3552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368" y="2204864"/>
            <a:ext cx="47525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3001786"/>
            <a:ext cx="59766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6334" y="3798708"/>
            <a:ext cx="7977938" cy="10704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5251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23782" y="1124744"/>
            <a:ext cx="12172950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6880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80" y="1484784"/>
            <a:ext cx="3933825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648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7800975" cy="866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3584" y="2227403"/>
            <a:ext cx="11049000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910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7153275" cy="4733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4" y="2276872"/>
            <a:ext cx="7416824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4480" y="3491706"/>
            <a:ext cx="248722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7740" y="4298866"/>
            <a:ext cx="6906451" cy="7863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44479" y="5157192"/>
            <a:ext cx="2487223" cy="9895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3867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1196752"/>
            <a:ext cx="11087100" cy="5353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368" y="2492896"/>
            <a:ext cx="9577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3074730"/>
            <a:ext cx="3096344" cy="6423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0242" y="3909281"/>
            <a:ext cx="1027230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8038" y="4728632"/>
            <a:ext cx="270366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18144" y="5547982"/>
            <a:ext cx="7970143" cy="10018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3831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163" y="1268760"/>
            <a:ext cx="10972800" cy="2085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0605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808"/>
            <a:ext cx="11801475" cy="23336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496922" y="2579588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980728"/>
            <a:ext cx="10081120" cy="5714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7264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944350" cy="4743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57570" y="3573016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797152"/>
            <a:ext cx="3168352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2701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48849"/>
          <a:stretch/>
        </p:blipFill>
        <p:spPr>
          <a:xfrm>
            <a:off x="119336" y="1556792"/>
            <a:ext cx="11915775" cy="320097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31504" y="3818640"/>
            <a:ext cx="4464496" cy="6904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570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l="1516"/>
          <a:stretch/>
        </p:blipFill>
        <p:spPr>
          <a:xfrm>
            <a:off x="263352" y="1628800"/>
            <a:ext cx="11847685" cy="3505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439816" y="3792395"/>
            <a:ext cx="2736304" cy="5007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8813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344472" y="2504018"/>
            <a:ext cx="144016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77019" y="3446128"/>
            <a:ext cx="224817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2" y="1124744"/>
            <a:ext cx="11858625" cy="55816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819470" y="5949280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3298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344472" y="2504018"/>
            <a:ext cx="144016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77019" y="3446128"/>
            <a:ext cx="224817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7019" y="1371238"/>
            <a:ext cx="822960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169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344472" y="2504018"/>
            <a:ext cx="144016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77019" y="3446128"/>
            <a:ext cx="224817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1196752"/>
            <a:ext cx="11734800" cy="54578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825197" y="4293096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74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49050" cy="3571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1384" y="2276872"/>
            <a:ext cx="8928992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3558753"/>
            <a:ext cx="11161018" cy="13538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9216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1925" y="1217751"/>
            <a:ext cx="12030075" cy="5610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71987" y="6251912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3196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9715500" cy="125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4353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36</Words>
  <Application>Microsoft Office PowerPoint</Application>
  <PresentationFormat>宽屏</PresentationFormat>
  <Paragraphs>36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2025-10-25T03:19:06Z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