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63" r:id="rId2"/>
    <p:sldId id="302" r:id="rId3"/>
    <p:sldId id="324" r:id="rId4"/>
    <p:sldId id="354" r:id="rId5"/>
    <p:sldId id="355" r:id="rId6"/>
    <p:sldId id="326" r:id="rId7"/>
    <p:sldId id="356" r:id="rId8"/>
    <p:sldId id="358" r:id="rId9"/>
    <p:sldId id="357" r:id="rId10"/>
    <p:sldId id="360" r:id="rId11"/>
    <p:sldId id="361" r:id="rId12"/>
    <p:sldId id="362" r:id="rId13"/>
    <p:sldId id="364" r:id="rId14"/>
    <p:sldId id="365" r:id="rId15"/>
    <p:sldId id="366" r:id="rId16"/>
    <p:sldId id="368" r:id="rId17"/>
    <p:sldId id="367" r:id="rId18"/>
    <p:sldId id="369" r:id="rId19"/>
    <p:sldId id="370" r:id="rId20"/>
    <p:sldId id="372" r:id="rId21"/>
    <p:sldId id="371" r:id="rId22"/>
    <p:sldId id="373" r:id="rId23"/>
    <p:sldId id="374" r:id="rId24"/>
    <p:sldId id="375" r:id="rId25"/>
    <p:sldId id="376" r:id="rId26"/>
    <p:sldId id="377" r:id="rId27"/>
    <p:sldId id="378" r:id="rId28"/>
    <p:sldId id="379" r:id="rId29"/>
    <p:sldId id="380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85" autoAdjust="0"/>
    <p:restoredTop sz="94617" autoAdjust="0"/>
  </p:normalViewPr>
  <p:slideViewPr>
    <p:cSldViewPr showGuides="1">
      <p:cViewPr varScale="1">
        <p:scale>
          <a:sx n="106" d="100"/>
          <a:sy n="106" d="100"/>
        </p:scale>
        <p:origin x="1206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846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068960"/>
            <a:ext cx="11984087" cy="627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175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9124950" cy="4533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9279" r="16365" b="45369"/>
          <a:stretch/>
        </p:blipFill>
        <p:spPr>
          <a:xfrm>
            <a:off x="8544272" y="1556792"/>
            <a:ext cx="3474628" cy="237626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/>
          <a:srcRect l="36906" t="1701" r="16921"/>
          <a:stretch/>
        </p:blipFill>
        <p:spPr>
          <a:xfrm>
            <a:off x="8480980" y="1541413"/>
            <a:ext cx="3474628" cy="2433654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07368" y="2204864"/>
            <a:ext cx="82089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62764" y="3140968"/>
            <a:ext cx="8318215" cy="10347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7368" y="4458498"/>
            <a:ext cx="883691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0543" y="5226596"/>
            <a:ext cx="82089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996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376362"/>
            <a:ext cx="11191875" cy="4105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2636912"/>
            <a:ext cx="6120680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2894" y="4059274"/>
            <a:ext cx="11263745" cy="15299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3444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57250"/>
            <a:ext cx="9774953" cy="554461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1988840"/>
            <a:ext cx="87849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2747844"/>
            <a:ext cx="9793088" cy="1113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4065226"/>
            <a:ext cx="79928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384" y="4690674"/>
            <a:ext cx="9649072" cy="12586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400" y="6185262"/>
            <a:ext cx="9505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4460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" y="1624012"/>
            <a:ext cx="1192530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979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3" y="1268760"/>
            <a:ext cx="7963711" cy="54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4583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628775"/>
            <a:ext cx="1153477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7356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59135"/>
          <a:stretch/>
        </p:blipFill>
        <p:spPr>
          <a:xfrm>
            <a:off x="7104112" y="1844824"/>
            <a:ext cx="4378921" cy="3933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168674"/>
            <a:ext cx="554355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42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5" y="1412776"/>
            <a:ext cx="9697954" cy="424847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/>
          <a:srcRect l="57897" r="843"/>
          <a:stretch/>
        </p:blipFill>
        <p:spPr>
          <a:xfrm>
            <a:off x="8328248" y="1859018"/>
            <a:ext cx="3661373" cy="32261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/>
          <a:srcRect l="59135"/>
          <a:stretch/>
        </p:blipFill>
        <p:spPr>
          <a:xfrm>
            <a:off x="8400256" y="1988839"/>
            <a:ext cx="3456384" cy="3105059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70920" y="2896036"/>
            <a:ext cx="815732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20025" y="3674833"/>
            <a:ext cx="68407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35360" y="4379296"/>
            <a:ext cx="68407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37719" y="5083759"/>
            <a:ext cx="68407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5918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4" grpId="0" animBg="1"/>
      <p:bldP spid="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637" y="1412776"/>
            <a:ext cx="9896475" cy="4648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2852936"/>
            <a:ext cx="68407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2636" y="3736875"/>
            <a:ext cx="6071435" cy="6578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5454" y="4475318"/>
            <a:ext cx="888094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5454" y="5350817"/>
            <a:ext cx="9747102" cy="10180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6594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7"/>
            <a:ext cx="10081120" cy="5438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2320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" y="1276350"/>
            <a:ext cx="12087225" cy="430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844824"/>
            <a:ext cx="8410575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816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16138"/>
          <a:stretch/>
        </p:blipFill>
        <p:spPr>
          <a:xfrm>
            <a:off x="407368" y="1340768"/>
            <a:ext cx="10610850" cy="489654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/>
          <a:srcRect l="48311" r="2628"/>
          <a:stretch/>
        </p:blipFill>
        <p:spPr>
          <a:xfrm>
            <a:off x="7680176" y="2237622"/>
            <a:ext cx="4032448" cy="40195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/>
          <a:srcRect l="49656" r="4111"/>
          <a:stretch/>
        </p:blipFill>
        <p:spPr>
          <a:xfrm>
            <a:off x="7701120" y="2276872"/>
            <a:ext cx="3888432" cy="401955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623392" y="2237622"/>
            <a:ext cx="6743362" cy="615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02448" y="3134476"/>
            <a:ext cx="6743362" cy="615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41504" y="3978990"/>
            <a:ext cx="6743362" cy="615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86424" y="4817703"/>
            <a:ext cx="6743362" cy="615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42408" y="5621998"/>
            <a:ext cx="6743362" cy="615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255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9095" y="1124744"/>
            <a:ext cx="10658475" cy="2152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35582"/>
          <a:stretch/>
        </p:blipFill>
        <p:spPr>
          <a:xfrm>
            <a:off x="191344" y="3310505"/>
            <a:ext cx="11639550" cy="304950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9336" y="2132856"/>
            <a:ext cx="8352928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3446931"/>
            <a:ext cx="11089232" cy="14222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5229200"/>
            <a:ext cx="8064896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3638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315700" cy="42957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61940" y="3417734"/>
            <a:ext cx="11206667" cy="14514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4986646"/>
            <a:ext cx="7776864" cy="818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9373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743871" cy="5276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46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3068960"/>
            <a:ext cx="11182350" cy="3657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154"/>
          <a:stretch/>
        </p:blipFill>
        <p:spPr>
          <a:xfrm>
            <a:off x="3431704" y="476672"/>
            <a:ext cx="4397130" cy="2772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873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457325"/>
            <a:ext cx="11249025" cy="3943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1045" y="1628800"/>
            <a:ext cx="4703462" cy="3024336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91076" y="3403773"/>
            <a:ext cx="57606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23392" y="4149079"/>
            <a:ext cx="5760640" cy="1251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3403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972675" cy="5343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5735" y="2348880"/>
            <a:ext cx="57606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3212976"/>
            <a:ext cx="9939164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4293096"/>
            <a:ext cx="57606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5735" y="5128654"/>
            <a:ext cx="57606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45956" y="5950618"/>
            <a:ext cx="7682292" cy="7336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7608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38262"/>
            <a:ext cx="11534775" cy="4181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3140967"/>
            <a:ext cx="57606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3933056"/>
            <a:ext cx="11017224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843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031" y="1484784"/>
            <a:ext cx="10296525" cy="3714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2776662"/>
            <a:ext cx="9577064" cy="7243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3645024"/>
            <a:ext cx="9937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4504852"/>
            <a:ext cx="7128792" cy="6946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6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556792"/>
            <a:ext cx="11925300" cy="43815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51384" y="2420888"/>
            <a:ext cx="5760640" cy="11521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384" y="3501008"/>
            <a:ext cx="7632848" cy="23762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344472" y="2504018"/>
            <a:ext cx="144016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7019" y="3446128"/>
            <a:ext cx="224817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556792"/>
            <a:ext cx="12030075" cy="4248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39416" y="2530043"/>
            <a:ext cx="57606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3314472"/>
            <a:ext cx="7848872" cy="1554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0466" y="4970216"/>
            <a:ext cx="5760640" cy="675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69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344472" y="2504018"/>
            <a:ext cx="144016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7019" y="3446128"/>
            <a:ext cx="224817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09169"/>
            <a:ext cx="8324850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74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763944" cy="5381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158" y="1268760"/>
            <a:ext cx="10423597" cy="54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216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1714500"/>
            <a:ext cx="1044892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353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9505056" cy="426692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5445224"/>
            <a:ext cx="8568952" cy="1279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3196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30</Words>
  <Application>Microsoft Office PowerPoint</Application>
  <PresentationFormat>宽屏</PresentationFormat>
  <Paragraphs>30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2025-10-25T13:19:31Z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