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7" y="3068960"/>
            <a:ext cx="12028977" cy="75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0486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03662"/>
            <a:ext cx="11153775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1458" y="1530111"/>
            <a:ext cx="3151533" cy="284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05012"/>
            <a:ext cx="112776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5248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802010"/>
            <a:ext cx="2867025" cy="75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344" y="2204864"/>
            <a:ext cx="583264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223197"/>
            <a:ext cx="4680520" cy="637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603" y="4200876"/>
            <a:ext cx="8166615" cy="668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602" y="4906453"/>
            <a:ext cx="5618405" cy="844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9602" y="5857060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907"/>
          <a:stretch/>
        </p:blipFill>
        <p:spPr>
          <a:xfrm>
            <a:off x="263352" y="1340768"/>
            <a:ext cx="7934325" cy="48245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312" y="2276872"/>
            <a:ext cx="4351519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80194"/>
            <a:ext cx="640871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014" y="4097433"/>
            <a:ext cx="4743858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0736" y="5115748"/>
            <a:ext cx="3735024" cy="1049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8760"/>
            <a:ext cx="7618559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4238" y="2204864"/>
            <a:ext cx="54777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254" y="2924944"/>
            <a:ext cx="367955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5536" y="4228086"/>
            <a:ext cx="4864399" cy="1217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238" y="5596238"/>
            <a:ext cx="5909794" cy="114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40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205866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05056" cy="5339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714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512745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506" y="3241004"/>
            <a:ext cx="538847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560" y="3940658"/>
            <a:ext cx="4571320" cy="640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0048" y="4794769"/>
            <a:ext cx="6572056" cy="1610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91950" cy="422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3980" y="1772817"/>
            <a:ext cx="7178204" cy="1080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682" y="3107414"/>
            <a:ext cx="6109382" cy="111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0696" y="4371582"/>
            <a:ext cx="7859559" cy="785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346802" cy="53444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0528" y="5877272"/>
            <a:ext cx="504056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052736"/>
            <a:ext cx="39338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081" y="4149080"/>
            <a:ext cx="951547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5373216"/>
            <a:ext cx="18002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628800"/>
            <a:ext cx="39243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15</Words>
  <Application>Microsoft Office PowerPoint</Application>
  <PresentationFormat>宽屏</PresentationFormat>
  <Paragraphs>15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2025-10-25T07:34:14Z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