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81" r:id="rId28"/>
    <p:sldId id="377" r:id="rId29"/>
    <p:sldId id="378" r:id="rId30"/>
    <p:sldId id="379" r:id="rId31"/>
    <p:sldId id="380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5" autoAdjust="0"/>
    <p:restoredTop sz="94617" autoAdjust="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41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2767012"/>
            <a:ext cx="6943725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8400"/>
          <a:stretch/>
        </p:blipFill>
        <p:spPr>
          <a:xfrm>
            <a:off x="335360" y="1295959"/>
            <a:ext cx="7258050" cy="720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094" y="2072594"/>
            <a:ext cx="34766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560" y="2682194"/>
            <a:ext cx="7105650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l="12813"/>
          <a:stretch/>
        </p:blipFill>
        <p:spPr>
          <a:xfrm>
            <a:off x="7593410" y="2782206"/>
            <a:ext cx="979934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094" y="3491224"/>
            <a:ext cx="7534275" cy="714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7760" y="4480844"/>
            <a:ext cx="8496300" cy="762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360" y="5229169"/>
            <a:ext cx="9115425" cy="13906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51384" y="2132234"/>
            <a:ext cx="3600400" cy="493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9382" y="2699665"/>
            <a:ext cx="8300913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2860" y="3583446"/>
            <a:ext cx="7719363" cy="6787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1560" y="4418350"/>
            <a:ext cx="8708776" cy="810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5108" y="5305338"/>
            <a:ext cx="9907356" cy="1242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470530"/>
            <a:ext cx="11696700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645024"/>
            <a:ext cx="720080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89249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5301208"/>
            <a:ext cx="576064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864870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68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49100" cy="541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501008"/>
            <a:ext cx="792088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772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340768"/>
            <a:ext cx="11887200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76953" y="4986646"/>
            <a:ext cx="648072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32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086600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1960" y="1628800"/>
            <a:ext cx="42576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40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343025"/>
            <a:ext cx="11906250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1845" y="4890946"/>
            <a:ext cx="864096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44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764704"/>
            <a:ext cx="483870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394705"/>
            <a:ext cx="83439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99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0801200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7301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7111" y="357301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4581128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5301208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83005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2405" y="3068960"/>
            <a:ext cx="4114800" cy="3028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71864" y="3212976"/>
            <a:ext cx="866352" cy="1181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31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56205"/>
            <a:ext cx="1196340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3272"/>
          <a:stretch/>
        </p:blipFill>
        <p:spPr>
          <a:xfrm>
            <a:off x="7392144" y="3429000"/>
            <a:ext cx="4080867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80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6505575" cy="444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780928"/>
            <a:ext cx="540060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113789"/>
            <a:ext cx="4536504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1" y="5085184"/>
            <a:ext cx="6433567" cy="703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5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20400" cy="517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348880"/>
            <a:ext cx="3816424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359603"/>
            <a:ext cx="9001000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7832" y="4274317"/>
            <a:ext cx="4520055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9726" y="5085184"/>
            <a:ext cx="2737962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7832" y="5905955"/>
            <a:ext cx="2215800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6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1675"/>
            <a:ext cx="1186815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690675"/>
            <a:ext cx="10039350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76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008" y="1412776"/>
            <a:ext cx="4953000" cy="3105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12776"/>
            <a:ext cx="610552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93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11820"/>
            <a:ext cx="6724650" cy="133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51" y="2445320"/>
            <a:ext cx="2686050" cy="1152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162" y="3655653"/>
            <a:ext cx="11239500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389" y="4473674"/>
            <a:ext cx="3952875" cy="971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051" y="5445224"/>
            <a:ext cx="4171950" cy="6858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34064" y="2503128"/>
            <a:ext cx="3877760" cy="956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7814" y="3633341"/>
            <a:ext cx="11244850" cy="840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73365" y="4569396"/>
            <a:ext cx="3816424" cy="728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15654" y="5492059"/>
            <a:ext cx="3816424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53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79629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512" y="1785208"/>
            <a:ext cx="9858375" cy="1095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2673131"/>
            <a:ext cx="5210175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408" y="3377976"/>
            <a:ext cx="8877300" cy="11811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367" y="4269642"/>
            <a:ext cx="4048682" cy="258835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04112" y="4149080"/>
            <a:ext cx="4953000" cy="270892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15764" y="1826075"/>
            <a:ext cx="9946792" cy="9718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4624" y="2785847"/>
            <a:ext cx="5379368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2508" y="3426544"/>
            <a:ext cx="9062199" cy="1132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44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897" y="1628800"/>
            <a:ext cx="2514600" cy="704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897" y="2708920"/>
            <a:ext cx="4762500" cy="6572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848" y="3570444"/>
            <a:ext cx="5248275" cy="107632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67408" y="2774016"/>
            <a:ext cx="4968552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12896" y="3570444"/>
            <a:ext cx="5815151" cy="1076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54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836712"/>
            <a:ext cx="1167765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657475"/>
            <a:ext cx="11687175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427" y="3391272"/>
            <a:ext cx="1146810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t="9819" b="-1"/>
          <a:stretch/>
        </p:blipFill>
        <p:spPr>
          <a:xfrm>
            <a:off x="410989" y="4063727"/>
            <a:ext cx="11610975" cy="6614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/>
          <a:srcRect t="10800" b="-1"/>
          <a:stretch/>
        </p:blipFill>
        <p:spPr>
          <a:xfrm>
            <a:off x="482427" y="4634458"/>
            <a:ext cx="11630025" cy="5947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4326" y="5210522"/>
            <a:ext cx="11706225" cy="666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4326" y="5823922"/>
            <a:ext cx="60960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92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772"/>
          <a:stretch/>
        </p:blipFill>
        <p:spPr>
          <a:xfrm>
            <a:off x="263352" y="1340768"/>
            <a:ext cx="11761390" cy="5114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134076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616" y="225438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342900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22850" y="3406110"/>
            <a:ext cx="825278" cy="1031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15680" y="4781087"/>
            <a:ext cx="1224136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38762" y="4782585"/>
            <a:ext cx="1224136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05533" y="4750643"/>
            <a:ext cx="1224136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810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83139" y="4005064"/>
            <a:ext cx="863066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391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493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80530" y="4391653"/>
            <a:ext cx="879566" cy="1125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98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116907" cy="554503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448" y="4725144"/>
            <a:ext cx="648072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62087"/>
            <a:ext cx="11744325" cy="3933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799894"/>
            <a:ext cx="576064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88840"/>
            <a:ext cx="1175385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268760"/>
            <a:ext cx="7920880" cy="54589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2979" y="1700808"/>
            <a:ext cx="2038350" cy="3571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1988840"/>
            <a:ext cx="72728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2996952"/>
            <a:ext cx="72728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3933056"/>
            <a:ext cx="5544616" cy="1339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352" y="5445224"/>
            <a:ext cx="506158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53"/>
          <a:stretch/>
        </p:blipFill>
        <p:spPr>
          <a:xfrm>
            <a:off x="263352" y="1196752"/>
            <a:ext cx="11780440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0981"/>
          <a:stretch/>
        </p:blipFill>
        <p:spPr>
          <a:xfrm>
            <a:off x="839416" y="5445224"/>
            <a:ext cx="8591550" cy="131425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21800" y="3510601"/>
            <a:ext cx="648072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151692"/>
            <a:ext cx="38671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32</Words>
  <Application>Microsoft Office PowerPoint</Application>
  <PresentationFormat>宽屏</PresentationFormat>
  <Paragraphs>32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2025-10-25T12:34:45Z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