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63" r:id="rId2"/>
    <p:sldId id="302" r:id="rId3"/>
    <p:sldId id="324" r:id="rId4"/>
    <p:sldId id="354" r:id="rId5"/>
    <p:sldId id="355" r:id="rId6"/>
    <p:sldId id="326" r:id="rId7"/>
    <p:sldId id="356" r:id="rId8"/>
    <p:sldId id="357" r:id="rId9"/>
    <p:sldId id="358" r:id="rId10"/>
    <p:sldId id="359" r:id="rId11"/>
    <p:sldId id="360" r:id="rId12"/>
    <p:sldId id="361" r:id="rId13"/>
    <p:sldId id="362" r:id="rId14"/>
    <p:sldId id="364" r:id="rId15"/>
    <p:sldId id="365" r:id="rId16"/>
    <p:sldId id="366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1335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2348880"/>
            <a:ext cx="5746702" cy="84533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8" y="3573016"/>
            <a:ext cx="11882933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577"/>
          <a:stretch/>
        </p:blipFill>
        <p:spPr>
          <a:xfrm>
            <a:off x="335360" y="1412776"/>
            <a:ext cx="11733385" cy="2228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3641626"/>
            <a:ext cx="11706225" cy="2714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3352" y="3429000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60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412776"/>
            <a:ext cx="11296650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l="9112"/>
          <a:stretch/>
        </p:blipFill>
        <p:spPr>
          <a:xfrm>
            <a:off x="8256240" y="3284984"/>
            <a:ext cx="3672408" cy="32087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420" y="4105583"/>
            <a:ext cx="773430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41257"/>
          <a:stretch/>
        </p:blipFill>
        <p:spPr>
          <a:xfrm>
            <a:off x="479376" y="1412776"/>
            <a:ext cx="6624736" cy="47910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9376" y="3484277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4342186"/>
            <a:ext cx="6768752" cy="19671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44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143963" cy="46805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l="58104" t="4509" b="15833"/>
          <a:stretch/>
        </p:blipFill>
        <p:spPr>
          <a:xfrm>
            <a:off x="8688288" y="3861048"/>
            <a:ext cx="3118299" cy="251874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51384" y="2060848"/>
            <a:ext cx="6264696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7367" y="3235355"/>
            <a:ext cx="100719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1384" y="3923913"/>
            <a:ext cx="81369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24064" y="4621015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771520" y="3923913"/>
            <a:ext cx="2941104" cy="2455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07367" y="5292305"/>
            <a:ext cx="57606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8515350" cy="4933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132856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068960"/>
            <a:ext cx="6264696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9964" y="4347802"/>
            <a:ext cx="8232753" cy="1097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5733256"/>
            <a:ext cx="82809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503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5324"/>
          <a:stretch/>
        </p:blipFill>
        <p:spPr>
          <a:xfrm>
            <a:off x="119336" y="1484784"/>
            <a:ext cx="9658350" cy="479410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4122550"/>
            <a:ext cx="6264696" cy="15386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8154" y="5723608"/>
            <a:ext cx="6705957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789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0048875" cy="5153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276872"/>
            <a:ext cx="91450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801" y="3068960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717032"/>
            <a:ext cx="62646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4598492"/>
            <a:ext cx="6264696" cy="1134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6021288"/>
            <a:ext cx="6264696" cy="5287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05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214"/>
          <a:stretch/>
        </p:blipFill>
        <p:spPr>
          <a:xfrm>
            <a:off x="263352" y="1268760"/>
            <a:ext cx="11633373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652939"/>
            <a:ext cx="576064" cy="656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196752"/>
            <a:ext cx="5162550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653136"/>
            <a:ext cx="10029825" cy="150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" y="1452562"/>
            <a:ext cx="12011025" cy="3952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04512" y="4653136"/>
            <a:ext cx="576064" cy="63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764704"/>
            <a:ext cx="3448050" cy="3905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085184"/>
            <a:ext cx="1007745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00175"/>
            <a:ext cx="11791950" cy="4057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71864" y="4770622"/>
            <a:ext cx="576064" cy="4585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1490971"/>
            <a:ext cx="420052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96752"/>
            <a:ext cx="11368263" cy="547260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5301208"/>
            <a:ext cx="72008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2925" y="1647825"/>
            <a:ext cx="34861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35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18</Words>
  <Application>Microsoft Office PowerPoint</Application>
  <PresentationFormat>宽屏</PresentationFormat>
  <Paragraphs>18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2025-10-25T12:14:39Z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