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79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8" y="2852936"/>
            <a:ext cx="11992471" cy="102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94583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57387"/>
            <a:ext cx="118300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210931"/>
            <a:ext cx="1080120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23825"/>
            <a:ext cx="6762750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223825"/>
            <a:ext cx="4400550" cy="3143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9456" y="5373216"/>
            <a:ext cx="1080120" cy="533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7781925" cy="593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90872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996953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3933652"/>
            <a:ext cx="1584176" cy="575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538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4797152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911506" cy="54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6021288"/>
            <a:ext cx="792088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8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149080"/>
            <a:ext cx="42291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577"/>
          <a:stretch/>
        </p:blipFill>
        <p:spPr>
          <a:xfrm>
            <a:off x="479376" y="1484784"/>
            <a:ext cx="6486525" cy="38884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2492896"/>
            <a:ext cx="4752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429000"/>
            <a:ext cx="54726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023" y="4437112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8322"/>
          <a:stretch/>
        </p:blipFill>
        <p:spPr>
          <a:xfrm>
            <a:off x="623392" y="1690492"/>
            <a:ext cx="6486525" cy="27272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284983"/>
            <a:ext cx="6552728" cy="1132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6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177" t="3043"/>
          <a:stretch/>
        </p:blipFill>
        <p:spPr>
          <a:xfrm>
            <a:off x="119336" y="1340768"/>
            <a:ext cx="11833398" cy="458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4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09112" cy="54294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852936"/>
            <a:ext cx="1080120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2728" y="3645024"/>
            <a:ext cx="1064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474" y="4480115"/>
            <a:ext cx="1559333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301208"/>
            <a:ext cx="1584176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93834"/>
            <a:ext cx="110680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0729"/>
            <a:ext cx="47910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994"/>
          <a:stretch/>
        </p:blipFill>
        <p:spPr>
          <a:xfrm>
            <a:off x="335360" y="1268760"/>
            <a:ext cx="6124575" cy="46085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212976"/>
            <a:ext cx="48965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796" y="4221088"/>
            <a:ext cx="4752528" cy="865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302957"/>
            <a:ext cx="4907956" cy="662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7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12457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2420888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3416244"/>
            <a:ext cx="5980559" cy="732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2" y="4424356"/>
            <a:ext cx="5184577" cy="660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079" y="5463676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8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946785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70288"/>
          <a:stretch/>
        </p:blipFill>
        <p:spPr>
          <a:xfrm>
            <a:off x="329456" y="5949727"/>
            <a:ext cx="9191625" cy="6480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5" y="2276872"/>
            <a:ext cx="90417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938" y="3356992"/>
            <a:ext cx="76862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652" y="4149079"/>
            <a:ext cx="4797244" cy="720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7456" y="5301209"/>
            <a:ext cx="74027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7456" y="6164618"/>
            <a:ext cx="9274928" cy="576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1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33" y="2381171"/>
            <a:ext cx="81248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85208"/>
            <a:ext cx="2990850" cy="1076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059" y="3023002"/>
            <a:ext cx="809625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11368"/>
          <a:stretch/>
        </p:blipFill>
        <p:spPr>
          <a:xfrm>
            <a:off x="319795" y="3645024"/>
            <a:ext cx="4514850" cy="11228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368" y="4670864"/>
            <a:ext cx="2924175" cy="1123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t="14001"/>
          <a:stretch/>
        </p:blipFill>
        <p:spPr>
          <a:xfrm>
            <a:off x="403431" y="5701320"/>
            <a:ext cx="4057650" cy="10321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4424" y="2478901"/>
            <a:ext cx="8023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3090122"/>
            <a:ext cx="81745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3674803"/>
            <a:ext cx="4752528" cy="924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834" y="4754548"/>
            <a:ext cx="4815086" cy="946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0104" y="5688063"/>
            <a:ext cx="4771800" cy="103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6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980728"/>
            <a:ext cx="11568608" cy="567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8520" y="606309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2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47800"/>
            <a:ext cx="113061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7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7312"/>
            <a:ext cx="1177290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69861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46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9631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57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73208" cy="51311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5177"/>
          <a:stretch/>
        </p:blipFill>
        <p:spPr>
          <a:xfrm>
            <a:off x="191344" y="6309320"/>
            <a:ext cx="11782425" cy="4347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84383" y="411461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5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1" y="1340768"/>
            <a:ext cx="12125325" cy="469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5373216"/>
            <a:ext cx="1080120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490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819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700808"/>
            <a:ext cx="648072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78092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756119"/>
            <a:ext cx="1944216" cy="617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799" b="5039"/>
          <a:stretch/>
        </p:blipFill>
        <p:spPr>
          <a:xfrm>
            <a:off x="4151784" y="3212976"/>
            <a:ext cx="3672408" cy="34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410450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420888"/>
            <a:ext cx="72008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052" y="3444436"/>
            <a:ext cx="4591883" cy="632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76" y="4362269"/>
            <a:ext cx="3127300" cy="72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76" y="5280641"/>
            <a:ext cx="4423444" cy="524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00162"/>
            <a:ext cx="1193482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811188"/>
            <a:ext cx="721110" cy="46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</Words>
  <Application>Microsoft Office PowerPoint</Application>
  <PresentationFormat>宽屏</PresentationFormat>
  <Paragraphs>30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2025-10-25T07:44:25Z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