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3" r:id="rId2"/>
    <p:sldId id="302" r:id="rId3"/>
    <p:sldId id="324" r:id="rId4"/>
    <p:sldId id="354" r:id="rId5"/>
    <p:sldId id="355" r:id="rId6"/>
    <p:sldId id="32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4" r:id="rId15"/>
    <p:sldId id="365" r:id="rId16"/>
    <p:sldId id="378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91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867025"/>
            <a:ext cx="110204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39" y="260648"/>
            <a:ext cx="495300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776" y="4598195"/>
            <a:ext cx="80867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53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53128" cy="5283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484784"/>
            <a:ext cx="6192688" cy="50437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84" y="2348880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314096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944" y="3885022"/>
            <a:ext cx="2352680" cy="696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91503" cy="532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5805264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4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3100"/>
            <a:ext cx="118110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31335"/>
            <a:ext cx="111442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44" y="5662225"/>
            <a:ext cx="111252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333"/>
          <a:stretch/>
        </p:blipFill>
        <p:spPr>
          <a:xfrm>
            <a:off x="263352" y="1286599"/>
            <a:ext cx="9360006" cy="2088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5" y="3262621"/>
            <a:ext cx="4104456" cy="338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9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000"/>
          <a:stretch/>
        </p:blipFill>
        <p:spPr>
          <a:xfrm>
            <a:off x="263352" y="1484784"/>
            <a:ext cx="936000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8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69" y="3075025"/>
            <a:ext cx="11144250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1776"/>
          <a:stretch/>
        </p:blipFill>
        <p:spPr>
          <a:xfrm>
            <a:off x="886669" y="4365518"/>
            <a:ext cx="11144250" cy="14957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517232"/>
            <a:ext cx="22955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0508" y="4416415"/>
            <a:ext cx="1900411" cy="1070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651488"/>
            <a:ext cx="1368152" cy="729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3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1524000"/>
            <a:ext cx="4200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5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2311" cy="54248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58052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005164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8772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9392" y="5949280"/>
            <a:ext cx="3029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5" y="2925200"/>
            <a:ext cx="4724345" cy="393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2441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2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312746"/>
            <a:ext cx="4606695" cy="38644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070"/>
          <a:stretch/>
        </p:blipFill>
        <p:spPr>
          <a:xfrm>
            <a:off x="551384" y="4293096"/>
            <a:ext cx="8172450" cy="246958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16939" y="205395"/>
            <a:ext cx="5939301" cy="3971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9416" y="5157192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5470" y="6021288"/>
            <a:ext cx="6406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5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75" y="1412776"/>
            <a:ext cx="120300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0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861048"/>
            <a:ext cx="2736304" cy="295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9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65" y="1268760"/>
            <a:ext cx="10972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4197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070669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860" y="4860477"/>
            <a:ext cx="22177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53340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49427"/>
            <a:ext cx="10306050" cy="314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2025668"/>
            <a:ext cx="5189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901355"/>
            <a:ext cx="5189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597293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110" y="4472946"/>
            <a:ext cx="6138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348599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224" y="6125861"/>
            <a:ext cx="6105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5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609725"/>
            <a:ext cx="11468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04584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54511"/>
            <a:ext cx="117633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712893"/>
            <a:ext cx="1134427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937" y="5446318"/>
            <a:ext cx="1112520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5050"/>
            <a:ext cx="11153775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524"/>
          <a:stretch/>
        </p:blipFill>
        <p:spPr>
          <a:xfrm>
            <a:off x="8400255" y="3446128"/>
            <a:ext cx="3563549" cy="30072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40" y="146887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1" y="1196752"/>
            <a:ext cx="11206245" cy="55446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407918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556792"/>
            <a:ext cx="44767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20205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5522" y="436845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92460"/>
            <a:ext cx="3495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87767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6185" y="57332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28</Words>
  <Application>Microsoft Office PowerPoint</Application>
  <PresentationFormat>宽屏</PresentationFormat>
  <Paragraphs>28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2025-10-25T12:01:59Z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